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10" r:id="rId2"/>
  </p:sldMasterIdLst>
  <p:notesMasterIdLst>
    <p:notesMasterId r:id="rId34"/>
  </p:notesMasterIdLst>
  <p:sldIdLst>
    <p:sldId id="268" r:id="rId3"/>
    <p:sldId id="267" r:id="rId4"/>
    <p:sldId id="269" r:id="rId5"/>
    <p:sldId id="272" r:id="rId6"/>
    <p:sldId id="271" r:id="rId7"/>
    <p:sldId id="273" r:id="rId8"/>
    <p:sldId id="274" r:id="rId9"/>
    <p:sldId id="275" r:id="rId10"/>
    <p:sldId id="276" r:id="rId11"/>
    <p:sldId id="277" r:id="rId12"/>
    <p:sldId id="280" r:id="rId13"/>
    <p:sldId id="279" r:id="rId14"/>
    <p:sldId id="270" r:id="rId15"/>
    <p:sldId id="281" r:id="rId16"/>
    <p:sldId id="282" r:id="rId17"/>
    <p:sldId id="284" r:id="rId18"/>
    <p:sldId id="285" r:id="rId19"/>
    <p:sldId id="283" r:id="rId20"/>
    <p:sldId id="261" r:id="rId21"/>
    <p:sldId id="286" r:id="rId22"/>
    <p:sldId id="287" r:id="rId23"/>
    <p:sldId id="256" r:id="rId24"/>
    <p:sldId id="262" r:id="rId25"/>
    <p:sldId id="257" r:id="rId26"/>
    <p:sldId id="288" r:id="rId27"/>
    <p:sldId id="259" r:id="rId28"/>
    <p:sldId id="260" r:id="rId29"/>
    <p:sldId id="258" r:id="rId30"/>
    <p:sldId id="263" r:id="rId31"/>
    <p:sldId id="265" r:id="rId32"/>
    <p:sldId id="266" r:id="rId33"/>
  </p:sldIdLst>
  <p:sldSz cx="9906000" cy="6858000" type="A4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31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0821" autoAdjust="0"/>
  </p:normalViewPr>
  <p:slideViewPr>
    <p:cSldViewPr>
      <p:cViewPr varScale="1">
        <p:scale>
          <a:sx n="80" d="100"/>
          <a:sy n="80" d="100"/>
        </p:scale>
        <p:origin x="-773" y="-77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6C0CD-F265-4302-9A42-682EC227154F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941E5-C8ED-4812-87FC-DEB0938A60F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941E5-C8ED-4812-87FC-DEB0938A60F6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2950" y="3505200"/>
            <a:ext cx="85852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42950" y="4958864"/>
            <a:ext cx="85852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742950" y="4916993"/>
            <a:ext cx="85852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95300" y="1524000"/>
            <a:ext cx="4398264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5035550" y="1524000"/>
            <a:ext cx="4398264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5300" y="1399593"/>
            <a:ext cx="4376870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95300" y="2201896"/>
            <a:ext cx="437515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5037270" y="2201896"/>
            <a:ext cx="437515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155448"/>
            <a:ext cx="8915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5035550" y="1399593"/>
            <a:ext cx="4376870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609857" y="2180219"/>
            <a:ext cx="406146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5151120" y="2180219"/>
            <a:ext cx="406146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AF02-42DD-492A-9631-2FD789975B7E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A322-BFA4-42F9-88E4-BE416560E2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95300" y="457200"/>
            <a:ext cx="67691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7346950" y="1600200"/>
            <a:ext cx="2149602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7346950" y="457200"/>
            <a:ext cx="21463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81850" y="457200"/>
            <a:ext cx="222885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95300" y="457200"/>
            <a:ext cx="652145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181850" y="1600200"/>
            <a:ext cx="222885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AF02-42DD-492A-9631-2FD789975B7E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A322-BFA4-42F9-88E4-BE416560E24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95300" y="3699804"/>
            <a:ext cx="899795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95300" y="1433732"/>
            <a:ext cx="899795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585595" y="3550126"/>
            <a:ext cx="321945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5100955" y="3550126"/>
            <a:ext cx="321945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918710" y="3526302"/>
            <a:ext cx="4953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95300" y="1524000"/>
            <a:ext cx="89154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09" r:id="rId7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95300" y="1447800"/>
            <a:ext cx="89154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6273800" y="6203667"/>
            <a:ext cx="28067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E086608-38C4-44E4-B4C2-75A6CA236D68}" type="datetimeFigureOut">
              <a:rPr lang="cs-CZ" smtClean="0"/>
              <a:pPr/>
              <a:t>21.9.2021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311400" y="6203667"/>
            <a:ext cx="387985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9111456" y="6181531"/>
            <a:ext cx="6604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C4A0AFE-3D70-4C0C-9457-2BD6FC7FE0D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95300" y="152400"/>
            <a:ext cx="89154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file:///C:\Users\Veronika\Desktop\10%20-%20Somebody%20to%20Love.mp3" TargetMode="External"/><Relationship Id="rId1" Type="http://schemas.openxmlformats.org/officeDocument/2006/relationships/audio" Target="file:///C:\Users\Veronika\Desktop\13%20-%20Deep%20Purple%20-%20Burn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zsdacice.net/evt_image.php?img=6214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sdacice.net/" TargetMode="Externa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eronika\Desktop\CSC_12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332656"/>
            <a:ext cx="9129464" cy="6046751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560512" y="5445224"/>
            <a:ext cx="85882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ZŠ, </a:t>
            </a:r>
            <a:r>
              <a:rPr lang="cs-CZ" sz="4400" b="1" dirty="0" err="1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Dačice</a:t>
            </a:r>
            <a:r>
              <a:rPr lang="cs-CZ" sz="4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, </a:t>
            </a:r>
            <a:r>
              <a:rPr lang="cs-CZ" sz="4400" b="1" dirty="0" err="1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Neulingerova</a:t>
            </a:r>
            <a:r>
              <a:rPr lang="cs-CZ" sz="4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108</a:t>
            </a:r>
            <a:endParaRPr lang="cs-CZ" sz="44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32520" y="4581128"/>
            <a:ext cx="2175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55 let</a:t>
            </a:r>
            <a:endParaRPr lang="cs-CZ" sz="54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6" name="13 - Deep Purple - Bur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830763" y="3306763"/>
            <a:ext cx="244475" cy="244475"/>
          </a:xfrm>
          <a:prstGeom prst="rect">
            <a:avLst/>
          </a:prstGeom>
        </p:spPr>
      </p:pic>
      <p:pic>
        <p:nvPicPr>
          <p:cNvPr id="7" name="10 - Somebody to Love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830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1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31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eronika\Desktop\snimek_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96" y="260648"/>
            <a:ext cx="4287058" cy="621017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025008" y="764704"/>
            <a:ext cx="4536504" cy="1754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6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Boubínský vrch</a:t>
            </a:r>
          </a:p>
          <a:p>
            <a:pPr algn="ctr"/>
            <a:r>
              <a:rPr lang="cs-CZ" sz="36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Čeřínek u Jihlavy </a:t>
            </a:r>
          </a:p>
          <a:p>
            <a:pPr algn="ctr"/>
            <a:r>
              <a:rPr lang="cs-CZ" sz="36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Tábor v Podhradí</a:t>
            </a:r>
          </a:p>
        </p:txBody>
      </p:sp>
      <p:cxnSp>
        <p:nvCxnSpPr>
          <p:cNvPr id="6" name="Přímá spojovací šipka 5"/>
          <p:cNvCxnSpPr/>
          <p:nvPr/>
        </p:nvCxnSpPr>
        <p:spPr>
          <a:xfrm flipH="1">
            <a:off x="4592960" y="1772816"/>
            <a:ext cx="648072" cy="172819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 flipH="1">
            <a:off x="4304928" y="1124744"/>
            <a:ext cx="1008112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7473280" y="2420888"/>
            <a:ext cx="144016" cy="10081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Veronika\Desktop\snimek_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008" y="3501008"/>
            <a:ext cx="4242200" cy="292658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eronika\Desktop\snimek_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0" y="620688"/>
            <a:ext cx="3699911" cy="5616624"/>
          </a:xfrm>
          <a:prstGeom prst="rect">
            <a:avLst/>
          </a:prstGeom>
          <a:noFill/>
        </p:spPr>
      </p:pic>
      <p:pic>
        <p:nvPicPr>
          <p:cNvPr id="2051" name="Picture 3" descr="C:\Users\Veronika\Desktop\snimek_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7256" y="764704"/>
            <a:ext cx="2418470" cy="4104456"/>
          </a:xfrm>
          <a:prstGeom prst="rect">
            <a:avLst/>
          </a:prstGeom>
          <a:noFill/>
        </p:spPr>
      </p:pic>
      <p:pic>
        <p:nvPicPr>
          <p:cNvPr id="2052" name="Picture 4" descr="C:\Users\Veronika\Desktop\snimek_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8904" y="2348880"/>
            <a:ext cx="3125057" cy="2130594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160912" y="5085184"/>
            <a:ext cx="5328592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2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Jedny z prvních barevných Velikonoc, Dnů otevřených</a:t>
            </a:r>
          </a:p>
          <a:p>
            <a:pPr algn="ctr"/>
            <a:r>
              <a:rPr lang="cs-CZ" sz="2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dveří a první  IT technika</a:t>
            </a:r>
          </a:p>
        </p:txBody>
      </p:sp>
      <p:sp>
        <p:nvSpPr>
          <p:cNvPr id="6" name="Obdélník 5"/>
          <p:cNvSpPr/>
          <p:nvPr/>
        </p:nvSpPr>
        <p:spPr>
          <a:xfrm>
            <a:off x="4448944" y="908720"/>
            <a:ext cx="2377575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2002</a:t>
            </a:r>
            <a:r>
              <a:rPr lang="cs-CZ" sz="40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</a:t>
            </a:r>
            <a:endParaRPr lang="cs-CZ" sz="40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p:transition spd="slow" advClick="0" advTm="8000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Veronika\Desktop\snimek_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96" y="332656"/>
            <a:ext cx="3478213" cy="2435225"/>
          </a:xfrm>
          <a:prstGeom prst="rect">
            <a:avLst/>
          </a:prstGeom>
          <a:noFill/>
        </p:spPr>
      </p:pic>
      <p:pic>
        <p:nvPicPr>
          <p:cNvPr id="3074" name="Picture 2" descr="C:\Users\Veronika\Desktop\snimek_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3863984"/>
            <a:ext cx="4032448" cy="2698667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2985914" y="332656"/>
            <a:ext cx="5248553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2004 – 2005 </a:t>
            </a:r>
            <a:r>
              <a:rPr lang="cs-CZ" sz="40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</a:t>
            </a:r>
            <a:endParaRPr lang="cs-CZ" sz="40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3075" name="Picture 3" descr="C:\Users\Veronika\Desktop\snimek_1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1112" y="4077072"/>
            <a:ext cx="3690937" cy="2517775"/>
          </a:xfrm>
          <a:prstGeom prst="rect">
            <a:avLst/>
          </a:prstGeom>
          <a:noFill/>
        </p:spPr>
      </p:pic>
      <p:pic>
        <p:nvPicPr>
          <p:cNvPr id="3077" name="Picture 5" descr="C:\Users\Veronika\Desktop\snimek_1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3040" y="1340768"/>
            <a:ext cx="3797300" cy="1716087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416496" y="2708920"/>
            <a:ext cx="345638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2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Zpívání se Stáňou  </a:t>
            </a:r>
            <a:endParaRPr lang="cs-CZ" sz="28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88504" y="3356992"/>
            <a:ext cx="3672408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2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Pobyt v Chorvatsku  </a:t>
            </a:r>
            <a:endParaRPr lang="cs-CZ" sz="28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457056" y="3068960"/>
            <a:ext cx="345638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2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Atletické závody  </a:t>
            </a:r>
            <a:endParaRPr lang="cs-CZ" sz="28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105128" y="3861048"/>
            <a:ext cx="345638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2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Výlet do Prahy  </a:t>
            </a:r>
            <a:endParaRPr lang="cs-CZ" sz="28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p:transition spd="slow" advClick="0" advTm="8000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Veronika\Desktop\snimek_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401" y="332656"/>
            <a:ext cx="9142385" cy="6120679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488504" y="404664"/>
            <a:ext cx="345638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2800" b="1" dirty="0" err="1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Klepákův</a:t>
            </a:r>
            <a:r>
              <a:rPr lang="cs-CZ" sz="2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mlýn  </a:t>
            </a:r>
            <a:endParaRPr lang="cs-CZ" sz="28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033120" y="404664"/>
            <a:ext cx="345638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2800" b="1" dirty="0" err="1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Bruti</a:t>
            </a:r>
            <a:r>
              <a:rPr lang="cs-CZ" sz="2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 </a:t>
            </a:r>
            <a:endParaRPr lang="cs-CZ" sz="28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p:transition spd="slow" advClick="0" advTm="8000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eronika\Desktop\snimek_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332656"/>
            <a:ext cx="9076795" cy="6288249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992560" y="6093296"/>
            <a:ext cx="345638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2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Agenti  </a:t>
            </a:r>
            <a:endParaRPr lang="cs-CZ" sz="28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p:transition spd="slow" advClick="0" advTm="8000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Veronika\Desktop\fotky škola I\oheň\IMG_1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7016" y="1844824"/>
            <a:ext cx="4464496" cy="3348372"/>
          </a:xfrm>
          <a:prstGeom prst="rect">
            <a:avLst/>
          </a:prstGeom>
          <a:noFill/>
        </p:spPr>
      </p:pic>
      <p:pic>
        <p:nvPicPr>
          <p:cNvPr id="1029" name="Picture 5" descr="C:\Users\Veronika\Desktop\IMG_2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260648"/>
            <a:ext cx="9199944" cy="1368152"/>
          </a:xfrm>
          <a:prstGeom prst="rect">
            <a:avLst/>
          </a:prstGeom>
          <a:noFill/>
        </p:spPr>
      </p:pic>
      <p:pic>
        <p:nvPicPr>
          <p:cNvPr id="1030" name="Picture 6" descr="C:\Users\Veronika\Desktop\DSC063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1844824"/>
            <a:ext cx="4562090" cy="3366070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128464" y="5301208"/>
            <a:ext cx="9777536" cy="1384995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2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V roce 2018 se ředitelkou školy stává Mgr. Bronislava Kučerová, </a:t>
            </a:r>
          </a:p>
          <a:p>
            <a:pPr algn="ctr"/>
            <a:r>
              <a:rPr lang="cs-CZ" sz="2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škola postupně získává i nový vzhled   </a:t>
            </a:r>
            <a:endParaRPr lang="cs-CZ" sz="28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16496" y="4293096"/>
            <a:ext cx="43112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Současnost:</a:t>
            </a:r>
            <a:endParaRPr lang="cs-CZ" sz="54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p:transition spd="slow" advClick="0" advTm="8000">
    <p:blind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eronika\Desktop\fotky školy\družina\IMG_2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96" y="3429000"/>
            <a:ext cx="4392488" cy="3024336"/>
          </a:xfrm>
          <a:prstGeom prst="rect">
            <a:avLst/>
          </a:prstGeom>
          <a:noFill/>
        </p:spPr>
      </p:pic>
      <p:pic>
        <p:nvPicPr>
          <p:cNvPr id="4099" name="Picture 3" descr="C:\Users\Veronika\Desktop\fotky školy\interakt\DE0F16E0-86AB-442B-9B31-B5BAD26F16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429000"/>
            <a:ext cx="4464496" cy="3132934"/>
          </a:xfrm>
          <a:prstGeom prst="rect">
            <a:avLst/>
          </a:prstGeom>
          <a:noFill/>
        </p:spPr>
      </p:pic>
      <p:pic>
        <p:nvPicPr>
          <p:cNvPr id="4100" name="Picture 4" descr="C:\Users\Veronika\Desktop\fotky školy\IV.třída\B6BE4CD7-70C4-48A2-A77D-06AA706EDF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504" y="260648"/>
            <a:ext cx="4320480" cy="3111709"/>
          </a:xfrm>
          <a:prstGeom prst="rect">
            <a:avLst/>
          </a:prstGeom>
          <a:noFill/>
        </p:spPr>
      </p:pic>
      <p:pic>
        <p:nvPicPr>
          <p:cNvPr id="4101" name="Picture 5" descr="C:\Users\Veronika\Desktop\fotky školy\IV.třída\IMG_26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8505" y="260648"/>
            <a:ext cx="4579646" cy="3096344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416496" y="2924944"/>
            <a:ext cx="9070112" cy="830997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Škola nabízí moderní učebny</a:t>
            </a:r>
            <a:endParaRPr lang="cs-CZ" sz="48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p:transition advClick="0" advTm="8000">
    <p:blind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Veronika\Desktop\fotky školy\keramika\IMG_26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2953" y="260648"/>
            <a:ext cx="5184576" cy="3888432"/>
          </a:xfrm>
          <a:prstGeom prst="rect">
            <a:avLst/>
          </a:prstGeom>
          <a:noFill/>
        </p:spPr>
      </p:pic>
      <p:pic>
        <p:nvPicPr>
          <p:cNvPr id="5124" name="Picture 4" descr="C:\Users\Veronika\Desktop\fotky školy\PC uč\IMG_1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28" y="2492896"/>
            <a:ext cx="2952328" cy="4032448"/>
          </a:xfrm>
          <a:prstGeom prst="rect">
            <a:avLst/>
          </a:prstGeom>
          <a:noFill/>
        </p:spPr>
      </p:pic>
      <p:pic>
        <p:nvPicPr>
          <p:cNvPr id="5125" name="Picture 5" descr="C:\Users\Veronika\Desktop\fotky školy\zahrada\P1120841-150x15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2880" y="4293096"/>
            <a:ext cx="2232248" cy="2232248"/>
          </a:xfrm>
          <a:prstGeom prst="rect">
            <a:avLst/>
          </a:prstGeom>
          <a:noFill/>
        </p:spPr>
      </p:pic>
      <p:pic>
        <p:nvPicPr>
          <p:cNvPr id="5126" name="Picture 6" descr="C:\Users\Veronika\Desktop\fotky škola I\fotky st\škola\IMG_19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9144" y="4221088"/>
            <a:ext cx="3107837" cy="2330878"/>
          </a:xfrm>
          <a:prstGeom prst="rect">
            <a:avLst/>
          </a:prstGeom>
          <a:noFill/>
        </p:spPr>
      </p:pic>
      <p:pic>
        <p:nvPicPr>
          <p:cNvPr id="5122" name="Picture 2" descr="C:\Users\Veronika\Desktop\fotky školy\indiv. uč\DD74A08D-4655-4383-9699-D84FA1DB6C7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504" y="260648"/>
            <a:ext cx="3357352" cy="3019397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4088904" y="260648"/>
            <a:ext cx="4608512" cy="646331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6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Keramickou dílnu</a:t>
            </a:r>
            <a:endParaRPr lang="cs-CZ" sz="36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48544" y="5805264"/>
            <a:ext cx="2736304" cy="646331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6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PC učebnu</a:t>
            </a:r>
            <a:endParaRPr lang="cs-CZ" sz="36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321152" y="5949280"/>
            <a:ext cx="2376264" cy="646331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6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Zahradu</a:t>
            </a:r>
            <a:endParaRPr lang="cs-CZ" sz="36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p:transition advClick="0" advTm="8000">
    <p:blind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eronika\Desktop\fotky školy\snoezelen\IMG_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7" y="260648"/>
            <a:ext cx="4992555" cy="3744416"/>
          </a:xfrm>
          <a:prstGeom prst="rect">
            <a:avLst/>
          </a:prstGeom>
          <a:noFill/>
        </p:spPr>
      </p:pic>
      <p:pic>
        <p:nvPicPr>
          <p:cNvPr id="3075" name="Picture 3" descr="C:\Users\Veronika\Desktop\fotky školy\snoezelen\IMG_1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0992" y="3068960"/>
            <a:ext cx="4608512" cy="3456384"/>
          </a:xfrm>
          <a:prstGeom prst="rect">
            <a:avLst/>
          </a:prstGeom>
          <a:noFill/>
        </p:spPr>
      </p:pic>
      <p:pic>
        <p:nvPicPr>
          <p:cNvPr id="3076" name="Picture 4" descr="C:\Users\Veronika\Desktop\fgndrth\P11308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3086965"/>
            <a:ext cx="4584767" cy="3438379"/>
          </a:xfrm>
          <a:prstGeom prst="rect">
            <a:avLst/>
          </a:prstGeom>
          <a:noFill/>
        </p:spPr>
      </p:pic>
      <p:pic>
        <p:nvPicPr>
          <p:cNvPr id="3077" name="Picture 5" descr="C:\Users\Veronika\Desktop\fotky školy\snoezelen\IMG_26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3040" y="260648"/>
            <a:ext cx="4176464" cy="2808312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5385048" y="1988840"/>
            <a:ext cx="4081567" cy="1015663"/>
          </a:xfrm>
          <a:prstGeom prst="rect">
            <a:avLst/>
          </a:prstGeom>
          <a:solidFill>
            <a:schemeClr val="tx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6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Snoezelen</a:t>
            </a:r>
            <a:endParaRPr lang="cs-CZ" sz="60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p:transition advClick="0" advTm="8000"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eronika\Desktop\fgndrth\P10709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536" y="260648"/>
            <a:ext cx="8496944" cy="6372344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776536" y="4869160"/>
            <a:ext cx="8496944" cy="1754326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Bazén na školním pozemku a jiné… </a:t>
            </a:r>
            <a:endParaRPr lang="cs-CZ" sz="54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p:transition spd="slow" advClick="0" advTm="8000"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eronika\Desktop\snimek_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053" y="332656"/>
            <a:ext cx="9245895" cy="6264696"/>
          </a:xfrm>
          <a:prstGeom prst="rect">
            <a:avLst/>
          </a:prstGeom>
          <a:noFill/>
        </p:spPr>
      </p:pic>
      <p:pic>
        <p:nvPicPr>
          <p:cNvPr id="2" name="Obrázek 4" descr="F:\393783\snimek_00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224" t="19635" r="10034" b="10257"/>
          <a:stretch/>
        </p:blipFill>
        <p:spPr bwMode="auto">
          <a:xfrm>
            <a:off x="5457056" y="332656"/>
            <a:ext cx="4032448" cy="6120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16496" y="260648"/>
            <a:ext cx="5006883" cy="92333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Historie školy</a:t>
            </a:r>
            <a:endParaRPr lang="cs-CZ" sz="54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16496" y="1196752"/>
            <a:ext cx="3959930" cy="120032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6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Zakladatel školy</a:t>
            </a:r>
          </a:p>
          <a:p>
            <a:pPr algn="ctr"/>
            <a:r>
              <a:rPr lang="cs-CZ" sz="3600" b="1" cap="none" spc="0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Ota Kovář</a:t>
            </a:r>
          </a:p>
        </p:txBody>
      </p:sp>
      <p:sp>
        <p:nvSpPr>
          <p:cNvPr id="5" name="Obdélník 4"/>
          <p:cNvSpPr/>
          <p:nvPr/>
        </p:nvSpPr>
        <p:spPr>
          <a:xfrm>
            <a:off x="416496" y="5157192"/>
            <a:ext cx="4904228" cy="120032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6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První ředitelka školy</a:t>
            </a:r>
          </a:p>
          <a:p>
            <a:pPr algn="ctr"/>
            <a:r>
              <a:rPr lang="cs-CZ" sz="36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Božena </a:t>
            </a:r>
            <a:r>
              <a:rPr lang="cs-CZ" sz="3600" b="1" dirty="0" err="1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Zelníčková</a:t>
            </a:r>
            <a:endParaRPr lang="cs-CZ" sz="3600" b="1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cxnSp>
        <p:nvCxnSpPr>
          <p:cNvPr id="7" name="Přímá spojovací šipka 6"/>
          <p:cNvCxnSpPr/>
          <p:nvPr/>
        </p:nvCxnSpPr>
        <p:spPr>
          <a:xfrm flipV="1">
            <a:off x="3656856" y="1628800"/>
            <a:ext cx="2664296" cy="504056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 flipV="1">
            <a:off x="5169024" y="5085185"/>
            <a:ext cx="1432476" cy="720079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Veronika\Desktop\snimek_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520" y="2348880"/>
            <a:ext cx="4176464" cy="281340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Výherní výlet do ZOO Jihlava 24.9. 68">
            <a:hlinkClick r:id="rId2"/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256" b="6182"/>
          <a:stretch/>
        </p:blipFill>
        <p:spPr bwMode="auto">
          <a:xfrm>
            <a:off x="272480" y="260648"/>
            <a:ext cx="4752528" cy="3744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Obrázek 4" descr="https://www.zsdacice.net/evt_image.php?img=6067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52" y="3284984"/>
            <a:ext cx="5112568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>
          <a:xfrm>
            <a:off x="5097016" y="476672"/>
            <a:ext cx="4536504" cy="2554545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V roce 2017/18 </a:t>
            </a:r>
          </a:p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se nám povedlo zvítězit </a:t>
            </a:r>
          </a:p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v soutěži </a:t>
            </a:r>
          </a:p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RECYKLOHRANÍ</a:t>
            </a:r>
            <a:endParaRPr lang="cs-CZ" sz="32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16496" y="4293096"/>
            <a:ext cx="3888432" cy="1938992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0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Za výhru jsme </a:t>
            </a:r>
          </a:p>
          <a:p>
            <a:pPr algn="ctr"/>
            <a:r>
              <a:rPr lang="cs-CZ" sz="40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jeli do </a:t>
            </a:r>
          </a:p>
          <a:p>
            <a:pPr algn="ctr"/>
            <a:r>
              <a:rPr lang="cs-CZ" sz="40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ZOO Jihlava</a:t>
            </a:r>
            <a:endParaRPr lang="cs-CZ" sz="40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p:transition advClick="0" advTm="8000">
    <p:blind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www.zsdacice.net/evt_image.php?img=79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2960" y="2597082"/>
            <a:ext cx="4968552" cy="3928262"/>
          </a:xfrm>
          <a:prstGeom prst="rect">
            <a:avLst/>
          </a:prstGeom>
          <a:noFill/>
        </p:spPr>
      </p:pic>
      <p:pic>
        <p:nvPicPr>
          <p:cNvPr id="1026" name="Picture 2" descr="C:\Users\Veronika\Desktop\prilohy_41917\80818BA8-CA4E-4CA4-AE63-26E2AEE5336B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536" y="1556792"/>
            <a:ext cx="3744416" cy="4992555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344488" y="260648"/>
            <a:ext cx="4464496" cy="1569660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V současnosti škola nově instalovala pojízdnou plošinu</a:t>
            </a:r>
          </a:p>
        </p:txBody>
      </p:sp>
      <p:sp>
        <p:nvSpPr>
          <p:cNvPr id="6" name="Obdélník 5"/>
          <p:cNvSpPr/>
          <p:nvPr/>
        </p:nvSpPr>
        <p:spPr>
          <a:xfrm>
            <a:off x="5169024" y="260648"/>
            <a:ext cx="4232920" cy="2246769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2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Také se podařilo získat 3 tříkolky částečně díky sponzorskému daru od firmy </a:t>
            </a:r>
          </a:p>
          <a:p>
            <a:pPr algn="ctr"/>
            <a:r>
              <a:rPr lang="cs-CZ" sz="2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THK Dačice</a:t>
            </a:r>
          </a:p>
        </p:txBody>
      </p:sp>
    </p:spTree>
  </p:cSld>
  <p:clrMapOvr>
    <a:masterClrMapping/>
  </p:clrMapOvr>
  <p:transition advClick="0" advTm="8000"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6537176" y="5445224"/>
            <a:ext cx="3115981" cy="830997"/>
          </a:xfrm>
          <a:prstGeom prst="rect">
            <a:avLst/>
          </a:prstGeom>
          <a:solidFill>
            <a:schemeClr val="tx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800" b="1" dirty="0" err="1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Drakiáda</a:t>
            </a:r>
            <a:endParaRPr lang="cs-CZ" sz="48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1028" name="Picture 4" descr="C:\Users\Veronika\Desktop\fotky škola I\2018-19\drakiáda\drakiáda\prilohy_25847\DSC_1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7136" y="332656"/>
            <a:ext cx="3096344" cy="4677257"/>
          </a:xfrm>
          <a:prstGeom prst="rect">
            <a:avLst/>
          </a:prstGeom>
          <a:noFill/>
        </p:spPr>
      </p:pic>
      <p:pic>
        <p:nvPicPr>
          <p:cNvPr id="1029" name="Picture 5" descr="C:\Users\Veronika\Desktop\fotky škola I\2018-19\drakiáda\drakiáda\prilohy_25853\DSC_1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80" y="332656"/>
            <a:ext cx="5873764" cy="3888432"/>
          </a:xfrm>
          <a:prstGeom prst="rect">
            <a:avLst/>
          </a:prstGeom>
          <a:noFill/>
        </p:spPr>
      </p:pic>
      <p:pic>
        <p:nvPicPr>
          <p:cNvPr id="1026" name="Picture 2" descr="C:\Users\Veronika\Desktop\fotky škola I\2018-19\drakiáda\drakiáda\prilohy_25841\DSC_11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503" y="4077072"/>
            <a:ext cx="3480749" cy="2304256"/>
          </a:xfrm>
          <a:prstGeom prst="rect">
            <a:avLst/>
          </a:prstGeom>
          <a:noFill/>
        </p:spPr>
      </p:pic>
      <p:pic>
        <p:nvPicPr>
          <p:cNvPr id="1027" name="Picture 3" descr="C:\Users\Veronika\Desktop\fotky škola I\2018-19\drakiáda\drakiáda\prilohy_25841\DSC_11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2920" y="3251264"/>
            <a:ext cx="2167441" cy="3274080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344488" y="3140968"/>
            <a:ext cx="4379083" cy="584775"/>
          </a:xfrm>
          <a:prstGeom prst="rect">
            <a:avLst/>
          </a:prstGeom>
          <a:solidFill>
            <a:schemeClr val="tx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Zajímavé akce školy:</a:t>
            </a:r>
            <a:endParaRPr lang="cs-CZ" sz="32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p:transition spd="slow" advClick="0" advTm="8000">
    <p:blind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eronika\Desktop\fotky škola I\fotky škola\říjen 2019\prilohy_31434\IMG_0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21" y="188640"/>
            <a:ext cx="8688964" cy="6408712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632520" y="5661248"/>
            <a:ext cx="8712968" cy="830997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</a:t>
            </a:r>
            <a:r>
              <a:rPr lang="cs-CZ" sz="4800" b="1" dirty="0" err="1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Bramboriáda</a:t>
            </a:r>
            <a:r>
              <a:rPr lang="cs-CZ" sz="4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</a:t>
            </a:r>
            <a:endParaRPr lang="cs-CZ" sz="48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p:transition spd="slow" advClick="0" advTm="8000">
    <p:blind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eronika\Desktop\fotky škola I\fotky škola\prosinec 2019\prilohy_32545\P1170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4848" y="332656"/>
            <a:ext cx="6048672" cy="453650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32519" y="1196752"/>
            <a:ext cx="2686954" cy="923330"/>
          </a:xfrm>
          <a:prstGeom prst="rect">
            <a:avLst/>
          </a:prstGeom>
          <a:solidFill>
            <a:schemeClr val="tx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Vánoce</a:t>
            </a:r>
            <a:endParaRPr lang="cs-CZ" sz="54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2050" name="Picture 2" descr="C:\Users\Veronika\Desktop\fotky škola I\fotky škola\leden\vánoč. besídka2019\DD7691A1-9EA6-41F7-BF0E-4D03F806B5F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96" y="3140968"/>
            <a:ext cx="4711171" cy="3533378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6033120" y="5157192"/>
            <a:ext cx="2835263" cy="923330"/>
          </a:xfrm>
          <a:prstGeom prst="rect">
            <a:avLst/>
          </a:prstGeom>
          <a:solidFill>
            <a:schemeClr val="tx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ve škole</a:t>
            </a:r>
            <a:endParaRPr lang="cs-CZ" sz="54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p:transition spd="slow" advClick="0" advTm="8000">
    <p:blind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C:\Users\Veronika\Desktop\prilohy_41922\45EDC6F4-B799-456E-8932-6476B870C29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96" y="3645024"/>
            <a:ext cx="2382102" cy="2592288"/>
          </a:xfrm>
          <a:prstGeom prst="rect">
            <a:avLst/>
          </a:prstGeom>
          <a:noFill/>
        </p:spPr>
      </p:pic>
      <p:pic>
        <p:nvPicPr>
          <p:cNvPr id="56322" name="Picture 2" descr="C:\Users\Veronika\Desktop\prilohy_41922\8B26C678-A10C-4FF6-B2DA-87E2B539A37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96" y="260648"/>
            <a:ext cx="6336704" cy="2990925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6825208" y="404664"/>
            <a:ext cx="2808311" cy="2554545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Tradiční </a:t>
            </a:r>
          </a:p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Vánoční</a:t>
            </a:r>
          </a:p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výstava </a:t>
            </a:r>
          </a:p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prací </a:t>
            </a:r>
          </a:p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našich žáků</a:t>
            </a:r>
            <a:endParaRPr lang="cs-CZ" sz="32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56323" name="Picture 3" descr="C:\Users\Veronika\Desktop\prilohy_41922\E1B1D268-72B7-4E26-929E-98E295AE337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7056" y="3429000"/>
            <a:ext cx="4138710" cy="3087478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2936776" y="3429000"/>
            <a:ext cx="2432720" cy="3046988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Škola </a:t>
            </a:r>
          </a:p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také </a:t>
            </a:r>
          </a:p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pravidelně     </a:t>
            </a:r>
          </a:p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pořádá </a:t>
            </a:r>
          </a:p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i  jarní </a:t>
            </a:r>
          </a:p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výstavu</a:t>
            </a:r>
            <a:endParaRPr lang="cs-CZ" sz="32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p:transition advClick="0" advTm="8000">
    <p:blind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eronika\Desktop\fotky škola I\fotky škola\prosinec 2019\prilohy_32319\IMG_2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552" y="332656"/>
            <a:ext cx="8160906" cy="6120680"/>
          </a:xfrm>
          <a:prstGeom prst="rect">
            <a:avLst/>
          </a:prstGeom>
          <a:noFill/>
        </p:spPr>
      </p:pic>
      <p:pic>
        <p:nvPicPr>
          <p:cNvPr id="4" name="Picture 2" descr="C:\Users\Veronika\Desktop\fotky škola I\fotky škola\prosinec 2019\prilohy_32321\IMG_2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1032" y="332656"/>
            <a:ext cx="3816424" cy="2862318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1424608" y="620688"/>
            <a:ext cx="351126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Vánoce </a:t>
            </a:r>
          </a:p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pro seniory </a:t>
            </a:r>
            <a:endParaRPr lang="cs-CZ" sz="54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p:transition spd="slow" advClick="0" advTm="8000">
    <p:blind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eronika\Desktop\fgndrth\20180124_0927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0" y="1357862"/>
            <a:ext cx="2952328" cy="5248582"/>
          </a:xfrm>
          <a:prstGeom prst="rect">
            <a:avLst/>
          </a:prstGeom>
          <a:noFill/>
        </p:spPr>
      </p:pic>
      <p:pic>
        <p:nvPicPr>
          <p:cNvPr id="2053" name="Picture 5" descr="C:\Users\Veronika\Desktop\20180124_093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2920" y="3429000"/>
            <a:ext cx="5112568" cy="3100670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6465168" y="404664"/>
            <a:ext cx="3007210" cy="2862322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6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Pravidelná setkávání se zvířátky ze záchranné stanice </a:t>
            </a:r>
            <a:endParaRPr lang="cs-CZ" sz="36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2052" name="Picture 4" descr="C:\Users\Veronika\Desktop\fgndrth\IMG_08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672" y="260648"/>
            <a:ext cx="4320480" cy="322702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blind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eronika\Desktop\fotky škola I\fotky škola\prosinec 2019\prilohy_32113\IMG_1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3068960"/>
            <a:ext cx="4416491" cy="3312368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4880992" y="5013176"/>
            <a:ext cx="4576510" cy="923330"/>
          </a:xfrm>
          <a:prstGeom prst="rect">
            <a:avLst/>
          </a:prstGeom>
          <a:solidFill>
            <a:schemeClr val="tx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 err="1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Canisterapie</a:t>
            </a:r>
            <a:endParaRPr lang="cs-CZ" sz="54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5" name="Picture 2" descr="C:\Users\Veronika\Desktop\fotky škola I\fotky škola\prosinec 2019\prilohy_32838\IMG_17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936" y="404664"/>
            <a:ext cx="5256584" cy="3942438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643067" y="692696"/>
            <a:ext cx="3453189" cy="1754326"/>
          </a:xfrm>
          <a:prstGeom prst="rect">
            <a:avLst/>
          </a:prstGeom>
          <a:solidFill>
            <a:schemeClr val="tx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Vybíjená </a:t>
            </a:r>
          </a:p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v</a:t>
            </a:r>
            <a:r>
              <a:rPr lang="cs-CZ" sz="5400" b="1" cap="none" spc="0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Třeboni</a:t>
            </a:r>
          </a:p>
        </p:txBody>
      </p:sp>
    </p:spTree>
  </p:cSld>
  <p:clrMapOvr>
    <a:masterClrMapping/>
  </p:clrMapOvr>
  <p:transition spd="slow" advClick="0" advTm="8000">
    <p:blind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16496" y="332656"/>
            <a:ext cx="9073008" cy="923330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</a:t>
            </a:r>
            <a:r>
              <a:rPr lang="cs-CZ" sz="5400" b="1" dirty="0" err="1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Halloween</a:t>
            </a:r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</a:t>
            </a:r>
            <a:endParaRPr lang="cs-CZ" sz="54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195" name="Picture 3" descr="C:\Users\Veronika\Desktop\listopad\prilohy_37778\56820049-A119-4258-BBF8-CFD33CA426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121" y="1340768"/>
            <a:ext cx="9265152" cy="49685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Veronika\Desktop\snimek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053" y="332656"/>
            <a:ext cx="9245895" cy="6264696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344488" y="404664"/>
            <a:ext cx="6995056" cy="1754326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Škola byla založena </a:t>
            </a:r>
          </a:p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2. května 1966</a:t>
            </a:r>
          </a:p>
        </p:txBody>
      </p:sp>
      <p:pic>
        <p:nvPicPr>
          <p:cNvPr id="3074" name="Picture 2" descr="C:\Users\Veronika\Desktop\snimek_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0792" y="2636912"/>
            <a:ext cx="6480720" cy="4007919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16496" y="2420888"/>
            <a:ext cx="3273140" cy="2123658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Výuku </a:t>
            </a:r>
          </a:p>
          <a:p>
            <a:pPr algn="ctr"/>
            <a:r>
              <a:rPr lang="cs-CZ" sz="4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zahajovalo </a:t>
            </a:r>
          </a:p>
          <a:p>
            <a:pPr algn="ctr"/>
            <a:r>
              <a:rPr lang="cs-CZ" sz="4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13 žáků</a:t>
            </a:r>
          </a:p>
        </p:txBody>
      </p:sp>
      <p:sp>
        <p:nvSpPr>
          <p:cNvPr id="6" name="Obdélník 5"/>
          <p:cNvSpPr/>
          <p:nvPr/>
        </p:nvSpPr>
        <p:spPr>
          <a:xfrm>
            <a:off x="560512" y="4653136"/>
            <a:ext cx="2775119" cy="1754326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6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Výuka </a:t>
            </a:r>
          </a:p>
          <a:p>
            <a:pPr algn="ctr"/>
            <a:r>
              <a:rPr lang="cs-CZ" sz="36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probíhala</a:t>
            </a:r>
          </a:p>
          <a:p>
            <a:pPr algn="ctr"/>
            <a:r>
              <a:rPr lang="cs-CZ" sz="36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jednotřídně</a:t>
            </a:r>
          </a:p>
        </p:txBody>
      </p:sp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Veronika\Desktop\fotky škola I\plav\P117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332656"/>
            <a:ext cx="4680520" cy="3510390"/>
          </a:xfrm>
          <a:prstGeom prst="rect">
            <a:avLst/>
          </a:prstGeom>
          <a:noFill/>
        </p:spPr>
      </p:pic>
      <p:pic>
        <p:nvPicPr>
          <p:cNvPr id="10242" name="Picture 2" descr="C:\Users\Veronika\Desktop\fotky škola I\plav\P11609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3429000"/>
            <a:ext cx="4248472" cy="3186354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5457056" y="404664"/>
            <a:ext cx="3800872" cy="1754326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 Plavání</a:t>
            </a:r>
          </a:p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a další….. </a:t>
            </a:r>
            <a:endParaRPr lang="cs-CZ" sz="54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10243" name="Picture 3" descr="C:\Users\Veronika\Desktop\fotky škola I\plav\P11609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2880" y="2276872"/>
            <a:ext cx="5909501" cy="443212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blind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32520" y="548680"/>
            <a:ext cx="869741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8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Za pozornost Vám děkuje: </a:t>
            </a:r>
            <a:endParaRPr lang="cs-CZ" sz="88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32520" y="3429000"/>
            <a:ext cx="86974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ZŠ, </a:t>
            </a:r>
            <a:r>
              <a:rPr lang="cs-CZ" sz="4400" b="1" dirty="0" err="1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Dačice</a:t>
            </a:r>
            <a:r>
              <a:rPr lang="cs-CZ" sz="4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, </a:t>
            </a:r>
            <a:r>
              <a:rPr lang="cs-CZ" sz="4400" b="1" dirty="0" err="1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Neulingerova</a:t>
            </a:r>
            <a:r>
              <a:rPr lang="cs-CZ" sz="4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108</a:t>
            </a:r>
          </a:p>
          <a:p>
            <a:pPr algn="ctr"/>
            <a:r>
              <a:rPr lang="cs-CZ" sz="4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Web: </a:t>
            </a:r>
            <a:r>
              <a:rPr lang="cs-CZ" sz="4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  <a:hlinkClick r:id="rId2"/>
              </a:rPr>
              <a:t>www.</a:t>
            </a:r>
            <a:r>
              <a:rPr lang="cs-CZ" sz="4400" b="1" dirty="0" err="1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  <a:hlinkClick r:id="rId2"/>
              </a:rPr>
              <a:t>zsdacice.net</a:t>
            </a:r>
            <a:endParaRPr lang="cs-CZ" sz="4400" b="1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  <a:p>
            <a:pPr algn="ctr"/>
            <a:r>
              <a:rPr lang="cs-CZ" sz="4400" b="1" dirty="0" err="1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Fb</a:t>
            </a:r>
            <a:r>
              <a:rPr lang="cs-CZ" sz="4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: </a:t>
            </a:r>
            <a:r>
              <a:rPr lang="cs-CZ" sz="3200" b="1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ZŠ, </a:t>
            </a:r>
            <a:r>
              <a:rPr lang="cs-CZ" sz="3200" b="1" dirty="0" err="1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Dačice</a:t>
            </a:r>
            <a:r>
              <a:rPr lang="cs-CZ" sz="3200" b="1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, </a:t>
            </a:r>
            <a:r>
              <a:rPr lang="cs-CZ" sz="3200" b="1" dirty="0" err="1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Neulingerova</a:t>
            </a:r>
            <a:r>
              <a:rPr lang="cs-CZ" sz="3200" b="1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108</a:t>
            </a:r>
            <a:endParaRPr lang="cs-CZ" sz="3200" b="1" cap="none" spc="0" dirty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p:transition spd="slow" advClick="0" advTm="8000">
    <p:blind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Veronika\Desktop\snimek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053" y="332656"/>
            <a:ext cx="9245895" cy="6264696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3728864" y="332656"/>
            <a:ext cx="5832648" cy="2062103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1973-74 se škola </a:t>
            </a:r>
          </a:p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stává dvoutřídní,</a:t>
            </a:r>
          </a:p>
          <a:p>
            <a:pPr algn="ctr"/>
            <a:r>
              <a:rPr lang="cs-CZ" sz="32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ředitelkou je Libuše Nováková </a:t>
            </a:r>
          </a:p>
        </p:txBody>
      </p:sp>
      <p:pic>
        <p:nvPicPr>
          <p:cNvPr id="1027" name="Picture 3" descr="C:\Users\Veronika\Desktop\snimek_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544" y="3501008"/>
            <a:ext cx="2419419" cy="2880320"/>
          </a:xfrm>
          <a:prstGeom prst="rect">
            <a:avLst/>
          </a:prstGeom>
          <a:noFill/>
        </p:spPr>
      </p:pic>
      <p:pic>
        <p:nvPicPr>
          <p:cNvPr id="1028" name="Picture 4" descr="C:\Users\Veronika\Desktop\snimek_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504" y="332656"/>
            <a:ext cx="2911475" cy="3038475"/>
          </a:xfrm>
          <a:prstGeom prst="rect">
            <a:avLst/>
          </a:prstGeom>
          <a:noFill/>
        </p:spPr>
      </p:pic>
      <p:pic>
        <p:nvPicPr>
          <p:cNvPr id="1026" name="Picture 2" descr="C:\Users\Veronika\Desktop\snimek_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28864" y="2492896"/>
            <a:ext cx="5463384" cy="3024336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4160912" y="5661248"/>
            <a:ext cx="4589205" cy="64633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6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Pracovní vyučování</a:t>
            </a:r>
          </a:p>
        </p:txBody>
      </p:sp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Veronika\Desktop\snimek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053" y="332656"/>
            <a:ext cx="9245895" cy="6264696"/>
          </a:xfrm>
          <a:prstGeom prst="rect">
            <a:avLst/>
          </a:prstGeom>
          <a:noFill/>
        </p:spPr>
      </p:pic>
      <p:pic>
        <p:nvPicPr>
          <p:cNvPr id="2051" name="Picture 3" descr="C:\Users\Veronika\Desktop\snimek_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96" y="3212976"/>
            <a:ext cx="5132387" cy="334645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54687" y="332656"/>
            <a:ext cx="6322949" cy="2800767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1985 – 86 má škola </a:t>
            </a:r>
          </a:p>
          <a:p>
            <a:pPr algn="ctr"/>
            <a:r>
              <a:rPr lang="cs-CZ" sz="4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6 tříd - 83 žáků, </a:t>
            </a:r>
          </a:p>
          <a:p>
            <a:pPr algn="ctr"/>
            <a:r>
              <a:rPr lang="cs-CZ" sz="4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nejvíce snad </a:t>
            </a:r>
          </a:p>
          <a:p>
            <a:pPr algn="ctr"/>
            <a:r>
              <a:rPr lang="cs-CZ" sz="4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v roce 96/97 – 94žáků</a:t>
            </a:r>
          </a:p>
        </p:txBody>
      </p:sp>
      <p:sp>
        <p:nvSpPr>
          <p:cNvPr id="6" name="Obdélník 5"/>
          <p:cNvSpPr/>
          <p:nvPr/>
        </p:nvSpPr>
        <p:spPr>
          <a:xfrm>
            <a:off x="5601072" y="4005064"/>
            <a:ext cx="3960440" cy="1754326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Topilo se v kamnech </a:t>
            </a:r>
          </a:p>
        </p:txBody>
      </p:sp>
    </p:spTree>
  </p:cSld>
  <p:clrMapOvr>
    <a:masterClrMapping/>
  </p:clrMapOvr>
  <p:transition spd="slow" advTm="8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Veronika\Desktop\snimek_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96" y="1340768"/>
            <a:ext cx="9024741" cy="5112568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1208584" y="260648"/>
            <a:ext cx="7520905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Doba „polistopadová“</a:t>
            </a:r>
            <a:endParaRPr lang="cs-CZ" sz="54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48544" y="5805264"/>
            <a:ext cx="8322535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6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Ředitele M. </a:t>
            </a:r>
            <a:r>
              <a:rPr lang="cs-CZ" sz="3600" b="1" dirty="0" err="1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Hřavu</a:t>
            </a:r>
            <a:r>
              <a:rPr lang="cs-CZ" sz="36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střídá M. Kotrba</a:t>
            </a:r>
            <a:endParaRPr lang="cs-CZ" sz="36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cxnSp>
        <p:nvCxnSpPr>
          <p:cNvPr id="6" name="Přímá spojovací šipka 5"/>
          <p:cNvCxnSpPr/>
          <p:nvPr/>
        </p:nvCxnSpPr>
        <p:spPr>
          <a:xfrm flipH="1" flipV="1">
            <a:off x="6249144" y="4869160"/>
            <a:ext cx="864096" cy="7200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8000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025008" y="476672"/>
            <a:ext cx="4457323" cy="60016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1992 započala</a:t>
            </a:r>
          </a:p>
          <a:p>
            <a:pPr algn="ctr"/>
            <a:r>
              <a:rPr lang="cs-CZ" sz="4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přestavba školy, </a:t>
            </a:r>
          </a:p>
          <a:p>
            <a:pPr algn="ctr"/>
            <a:r>
              <a:rPr lang="cs-CZ" sz="4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která probíhala </a:t>
            </a:r>
          </a:p>
          <a:p>
            <a:pPr algn="ctr"/>
            <a:r>
              <a:rPr lang="cs-CZ" sz="4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s nemalými </a:t>
            </a:r>
          </a:p>
          <a:p>
            <a:pPr algn="ctr"/>
            <a:r>
              <a:rPr lang="cs-CZ" sz="48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problémy</a:t>
            </a:r>
            <a:endParaRPr lang="cs-CZ" sz="48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1027" name="Picture 3" descr="C:\Users\Veronika\Desktop\snimek_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504" y="404664"/>
            <a:ext cx="4320480" cy="611087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eronika\Desktop\snimek_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8624" y="980728"/>
            <a:ext cx="6802404" cy="4685625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1470003" y="260648"/>
            <a:ext cx="699807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0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V roce 1992 započala také </a:t>
            </a:r>
            <a:endParaRPr lang="cs-CZ" sz="40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762333" y="5157192"/>
            <a:ext cx="6470489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000" b="1" dirty="0" err="1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přeshraniční</a:t>
            </a:r>
            <a:r>
              <a:rPr lang="cs-CZ" sz="40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spolupráce </a:t>
            </a:r>
          </a:p>
          <a:p>
            <a:pPr algn="ctr"/>
            <a:r>
              <a:rPr lang="cs-CZ" sz="4000" b="1" dirty="0" err="1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Dačice</a:t>
            </a:r>
            <a:r>
              <a:rPr lang="cs-CZ" sz="40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- </a:t>
            </a:r>
            <a:r>
              <a:rPr lang="cs-CZ" sz="4000" b="1" dirty="0" err="1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Thalgau</a:t>
            </a:r>
            <a:r>
              <a:rPr lang="cs-CZ" sz="40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 </a:t>
            </a:r>
            <a:endParaRPr lang="cs-CZ" sz="4000" b="1" cap="none" spc="0" dirty="0">
              <a:ln w="11430"/>
              <a:solidFill>
                <a:schemeClr val="bg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itchFamily="18" charset="0"/>
            </a:endParaRPr>
          </a:p>
        </p:txBody>
      </p:sp>
    </p:spTree>
  </p:cSld>
  <p:clrMapOvr>
    <a:masterClrMapping/>
  </p:clrMapOvr>
  <p:transition spd="slow" advClick="0" advTm="8000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eronika\Desktop\snimek_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0048" y="2276872"/>
            <a:ext cx="2793221" cy="4153591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839224" y="260648"/>
            <a:ext cx="8259633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0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Již tehdy se konalo mnoho akcí </a:t>
            </a:r>
          </a:p>
          <a:p>
            <a:pPr algn="ctr"/>
            <a:r>
              <a:rPr lang="cs-CZ" sz="40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a výletů (Den dětí, rehabilitační </a:t>
            </a:r>
          </a:p>
          <a:p>
            <a:pPr algn="ctr"/>
            <a:r>
              <a:rPr lang="cs-CZ" sz="4000" b="1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p</a:t>
            </a:r>
            <a:r>
              <a:rPr lang="cs-CZ" sz="4000" b="1" cap="none" spc="0" dirty="0">
                <a:ln w="11430"/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itchFamily="18" charset="0"/>
              </a:rPr>
              <a:t>obyty, lyžařské výcviky….)</a:t>
            </a:r>
          </a:p>
        </p:txBody>
      </p:sp>
      <p:pic>
        <p:nvPicPr>
          <p:cNvPr id="2051" name="Picture 3" descr="C:\Users\Veronika\Desktop\zujž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80" y="2259050"/>
            <a:ext cx="6408712" cy="414904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wheel spokes="1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897</TotalTime>
  <Words>300</Words>
  <Application>Microsoft Office PowerPoint</Application>
  <PresentationFormat>A4 (210 x 297 mm)</PresentationFormat>
  <Paragraphs>100</Paragraphs>
  <Slides>31</Slides>
  <Notes>1</Notes>
  <HiddenSlides>0</HiddenSlides>
  <MMClips>2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33" baseType="lpstr">
      <vt:lpstr>Vlastní návrh</vt:lpstr>
      <vt:lpstr>Papír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Veronika</dc:creator>
  <cp:lastModifiedBy>Veronika</cp:lastModifiedBy>
  <cp:revision>100</cp:revision>
  <dcterms:created xsi:type="dcterms:W3CDTF">2013-01-31T09:42:20Z</dcterms:created>
  <dcterms:modified xsi:type="dcterms:W3CDTF">2021-09-21T20:22:51Z</dcterms:modified>
</cp:coreProperties>
</file>